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856" y="-9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D20202"/>
                </a:solidFill>
              </a:rPr>
              <a:t>WHAT’S GOING ON?!?</a:t>
            </a:r>
            <a:endParaRPr lang="en-US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OSS </a:t>
            </a:r>
            <a:r>
              <a:rPr lang="en-US" sz="1800" dirty="0" err="1" smtClean="0"/>
              <a:t>suppplies</a:t>
            </a:r>
            <a:r>
              <a:rPr lang="en-US" sz="1800" dirty="0" smtClean="0"/>
              <a:t> 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26183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VMware Inc.</cp:lastModifiedBy>
  <cp:revision>245</cp:revision>
  <dcterms:created xsi:type="dcterms:W3CDTF">2015-10-05T21:15:00Z</dcterms:created>
  <dcterms:modified xsi:type="dcterms:W3CDTF">2016-03-03T21:43:45Z</dcterms:modified>
  <cp:category/>
</cp:coreProperties>
</file>